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7199313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28" userDrawn="1">
          <p15:clr>
            <a:srgbClr val="A4A3A4"/>
          </p15:clr>
        </p15:guide>
        <p15:guide id="2" pos="113" userDrawn="1">
          <p15:clr>
            <a:srgbClr val="A4A3A4"/>
          </p15:clr>
        </p15:guide>
        <p15:guide id="4" orient="horz" pos="4422" userDrawn="1">
          <p15:clr>
            <a:srgbClr val="A4A3A4"/>
          </p15:clr>
        </p15:guide>
        <p15:guide id="5" orient="horz" pos="3492" userDrawn="1">
          <p15:clr>
            <a:srgbClr val="A4A3A4"/>
          </p15:clr>
        </p15:guide>
        <p15:guide id="6" orient="horz" pos="340" userDrawn="1">
          <p15:clr>
            <a:srgbClr val="A4A3A4"/>
          </p15:clr>
        </p15:guide>
        <p15:guide id="7" pos="4535" userDrawn="1">
          <p15:clr>
            <a:srgbClr val="A4A3A4"/>
          </p15:clr>
        </p15:guide>
        <p15:guide id="8" pos="4422" userDrawn="1">
          <p15:clr>
            <a:srgbClr val="A4A3A4"/>
          </p15:clr>
        </p15:guide>
        <p15:guide id="9" orient="horz" pos="1814" userDrawn="1">
          <p15:clr>
            <a:srgbClr val="A4A3A4"/>
          </p15:clr>
        </p15:guide>
        <p15:guide id="10" pos="340" userDrawn="1">
          <p15:clr>
            <a:srgbClr val="A4A3A4"/>
          </p15:clr>
        </p15:guide>
        <p15:guide id="11" pos="4195" userDrawn="1">
          <p15:clr>
            <a:srgbClr val="A4A3A4"/>
          </p15:clr>
        </p15:guide>
        <p15:guide id="12" orient="horz" pos="4218" userDrawn="1">
          <p15:clr>
            <a:srgbClr val="A4A3A4"/>
          </p15:clr>
        </p15:guide>
        <p15:guide id="13" pos="4354" userDrawn="1">
          <p15:clr>
            <a:srgbClr val="A4A3A4"/>
          </p15:clr>
        </p15:guide>
        <p15:guide id="14" pos="1224" userDrawn="1">
          <p15:clr>
            <a:srgbClr val="A4A3A4"/>
          </p15:clr>
        </p15:guide>
        <p15:guide id="15" pos="1746" userDrawn="1">
          <p15:clr>
            <a:srgbClr val="A4A3A4"/>
          </p15:clr>
        </p15:guide>
        <p15:guide id="16" pos="2562" userDrawn="1">
          <p15:clr>
            <a:srgbClr val="A4A3A4"/>
          </p15:clr>
        </p15:guide>
        <p15:guide id="17" pos="3084" userDrawn="1">
          <p15:clr>
            <a:srgbClr val="A4A3A4"/>
          </p15:clr>
        </p15:guide>
        <p15:guide id="18" orient="horz" pos="3265" userDrawn="1">
          <p15:clr>
            <a:srgbClr val="A4A3A4"/>
          </p15:clr>
        </p15:guide>
        <p15:guide id="19" orient="horz" pos="2721" userDrawn="1">
          <p15:clr>
            <a:srgbClr val="A4A3A4"/>
          </p15:clr>
        </p15:guide>
        <p15:guide id="20" orient="horz" pos="12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1F54"/>
    <a:srgbClr val="691612"/>
    <a:srgbClr val="6A6A6A"/>
    <a:srgbClr val="001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382" y="114"/>
      </p:cViewPr>
      <p:guideLst>
        <p:guide orient="horz" pos="4528"/>
        <p:guide pos="113"/>
        <p:guide orient="horz" pos="4422"/>
        <p:guide orient="horz" pos="3492"/>
        <p:guide orient="horz" pos="340"/>
        <p:guide pos="4535"/>
        <p:guide pos="4422"/>
        <p:guide orient="horz" pos="1814"/>
        <p:guide pos="340"/>
        <p:guide pos="4195"/>
        <p:guide orient="horz" pos="4218"/>
        <p:guide pos="4354"/>
        <p:guide pos="1224"/>
        <p:guide pos="1746"/>
        <p:guide pos="2562"/>
        <p:guide pos="3084"/>
        <p:guide orient="horz" pos="3265"/>
        <p:guide orient="horz" pos="2721"/>
        <p:guide orient="horz" pos="12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C41-6EE0-4987-AAF1-8085CE1615A7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0926-EF2A-4158-8D3F-D772F0750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2471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C41-6EE0-4987-AAF1-8085CE1615A7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0926-EF2A-4158-8D3F-D772F0750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7899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C41-6EE0-4987-AAF1-8085CE1615A7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0926-EF2A-4158-8D3F-D772F0750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6023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C41-6EE0-4987-AAF1-8085CE1615A7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0926-EF2A-4158-8D3F-D772F0750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507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C41-6EE0-4987-AAF1-8085CE1615A7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0926-EF2A-4158-8D3F-D772F0750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32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C41-6EE0-4987-AAF1-8085CE1615A7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0926-EF2A-4158-8D3F-D772F0750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291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C41-6EE0-4987-AAF1-8085CE1615A7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0926-EF2A-4158-8D3F-D772F0750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6319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C41-6EE0-4987-AAF1-8085CE1615A7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0926-EF2A-4158-8D3F-D772F0750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5394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C41-6EE0-4987-AAF1-8085CE1615A7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0926-EF2A-4158-8D3F-D772F0750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4936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C41-6EE0-4987-AAF1-8085CE1615A7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0926-EF2A-4158-8D3F-D772F0750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2433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C41-6EE0-4987-AAF1-8085CE1615A7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0926-EF2A-4158-8D3F-D772F0750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844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53C41-6EE0-4987-AAF1-8085CE1615A7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D0926-EF2A-4158-8D3F-D772F0750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534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D6734CD0-1CB8-4122-8567-C18BC8A7FE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720" y="5008670"/>
            <a:ext cx="1869840" cy="1908000"/>
          </a:xfrm>
          <a:prstGeom prst="rect">
            <a:avLst/>
          </a:prstGeom>
        </p:spPr>
      </p:pic>
      <p:sp>
        <p:nvSpPr>
          <p:cNvPr id="6" name="Rechteck 5"/>
          <p:cNvSpPr/>
          <p:nvPr/>
        </p:nvSpPr>
        <p:spPr>
          <a:xfrm>
            <a:off x="179387" y="179388"/>
            <a:ext cx="6840537" cy="6840537"/>
          </a:xfrm>
          <a:prstGeom prst="rect">
            <a:avLst/>
          </a:prstGeom>
          <a:noFill/>
          <a:ln w="28575">
            <a:solidFill>
              <a:srgbClr val="291F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291F54"/>
              </a:solidFill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8700" y="5450918"/>
            <a:ext cx="1887538" cy="1353994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539748" y="2897289"/>
            <a:ext cx="6119814" cy="147732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de-DE" sz="3200" b="1" dirty="0">
                <a:solidFill>
                  <a:srgbClr val="291F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Projektbezeichnung</a:t>
            </a:r>
          </a:p>
          <a:p>
            <a:pPr algn="ctr"/>
            <a:r>
              <a:rPr lang="de-DE" sz="3200" b="1" dirty="0">
                <a:solidFill>
                  <a:srgbClr val="291F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Zeile</a:t>
            </a:r>
          </a:p>
          <a:p>
            <a:pPr algn="ctr"/>
            <a:r>
              <a:rPr lang="de-DE" sz="3200" b="1" dirty="0">
                <a:solidFill>
                  <a:srgbClr val="291F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Zeile</a:t>
            </a:r>
          </a:p>
        </p:txBody>
      </p:sp>
      <p:sp>
        <p:nvSpPr>
          <p:cNvPr id="9" name="Rechteck 8"/>
          <p:cNvSpPr/>
          <p:nvPr/>
        </p:nvSpPr>
        <p:spPr>
          <a:xfrm>
            <a:off x="539750" y="539750"/>
            <a:ext cx="6119813" cy="1440000"/>
          </a:xfrm>
          <a:prstGeom prst="rect">
            <a:avLst/>
          </a:prstGeom>
          <a:pattFill prst="lgCheck">
            <a:fgClr>
              <a:schemeClr val="bg1">
                <a:lumMod val="7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Logobereich für Zuwendungsempfänger</a:t>
            </a:r>
          </a:p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(obligatorisch)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78" y="5397291"/>
            <a:ext cx="1667524" cy="14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272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</Words>
  <Application>Microsoft Office PowerPoint</Application>
  <PresentationFormat>Benutzerdefiniert</PresentationFormat>
  <Paragraphs>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Microsoft-Konto</dc:creator>
  <cp:lastModifiedBy>Arnhold, Stefanie</cp:lastModifiedBy>
  <cp:revision>42</cp:revision>
  <dcterms:created xsi:type="dcterms:W3CDTF">2021-06-18T10:56:16Z</dcterms:created>
  <dcterms:modified xsi:type="dcterms:W3CDTF">2025-05-26T14:24:01Z</dcterms:modified>
</cp:coreProperties>
</file>